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image" Target="../media/image13.gi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5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3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38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2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72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508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2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8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9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2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A61A3-C21B-4BFB-B631-F16460166255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804F4-D8E1-4CD2-93D5-6D40A09AD9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7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gi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Составить 1 и 2 законы Кирхгофа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42951"/>
            <a:ext cx="9144000" cy="165576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Варианты идут такие же какими вы являетесь по списку в журнале успеваемости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8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78851" name="Picture 5"/>
          <p:cNvPicPr>
            <a:picLocks noChangeAspect="1" noChangeArrowheads="1"/>
          </p:cNvPicPr>
          <p:nvPr/>
        </p:nvPicPr>
        <p:blipFill>
          <a:blip r:embed="rId2">
            <a:lum bright="-42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8942388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6"/>
          <p:cNvPicPr>
            <a:picLocks noChangeAspect="1" noChangeArrowheads="1"/>
          </p:cNvPicPr>
          <p:nvPr/>
        </p:nvPicPr>
        <p:blipFill>
          <a:blip r:embed="rId3">
            <a:lum bright="-48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363914"/>
            <a:ext cx="8964613" cy="34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4642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79875" name="Picture 5"/>
          <p:cNvPicPr>
            <a:picLocks noChangeAspect="1" noChangeArrowheads="1"/>
          </p:cNvPicPr>
          <p:nvPr/>
        </p:nvPicPr>
        <p:blipFill>
          <a:blip r:embed="rId2">
            <a:lum bright="-54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8720138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6"/>
          <p:cNvPicPr>
            <a:picLocks noChangeAspect="1" noChangeArrowheads="1"/>
          </p:cNvPicPr>
          <p:nvPr/>
        </p:nvPicPr>
        <p:blipFill>
          <a:blip r:embed="rId3">
            <a:lum bright="-60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98826"/>
            <a:ext cx="8650288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607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80899" name="Picture 5"/>
          <p:cNvPicPr>
            <a:picLocks noChangeAspect="1" noChangeArrowheads="1"/>
          </p:cNvPicPr>
          <p:nvPr/>
        </p:nvPicPr>
        <p:blipFill>
          <a:blip r:embed="rId2">
            <a:lum bright="-60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8848725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6"/>
          <p:cNvPicPr>
            <a:picLocks noChangeAspect="1" noChangeArrowheads="1"/>
          </p:cNvPicPr>
          <p:nvPr/>
        </p:nvPicPr>
        <p:blipFill>
          <a:blip r:embed="rId3">
            <a:lum bright="-66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4" y="3336926"/>
            <a:ext cx="8188325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079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81923" name="Picture 5"/>
          <p:cNvPicPr>
            <a:picLocks noChangeAspect="1" noChangeArrowheads="1"/>
          </p:cNvPicPr>
          <p:nvPr/>
        </p:nvPicPr>
        <p:blipFill>
          <a:blip r:embed="rId2">
            <a:lum bright="-48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8999538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Picture 6"/>
          <p:cNvPicPr>
            <a:picLocks noChangeAspect="1" noChangeArrowheads="1"/>
          </p:cNvPicPr>
          <p:nvPr/>
        </p:nvPicPr>
        <p:blipFill>
          <a:blip r:embed="rId3">
            <a:lum bright="-54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57564"/>
            <a:ext cx="8408988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580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82947" name="Picture 5"/>
          <p:cNvPicPr>
            <a:picLocks noChangeAspect="1" noChangeArrowheads="1"/>
          </p:cNvPicPr>
          <p:nvPr/>
        </p:nvPicPr>
        <p:blipFill>
          <a:blip r:embed="rId2">
            <a:lum bright="-60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8824913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6"/>
          <p:cNvPicPr>
            <a:picLocks noChangeAspect="1" noChangeArrowheads="1"/>
          </p:cNvPicPr>
          <p:nvPr/>
        </p:nvPicPr>
        <p:blipFill>
          <a:blip r:embed="rId3">
            <a:lum bright="-60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3411538"/>
            <a:ext cx="8780462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956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83971" name="Picture 5"/>
          <p:cNvPicPr>
            <a:picLocks noChangeAspect="1" noChangeArrowheads="1"/>
          </p:cNvPicPr>
          <p:nvPr/>
        </p:nvPicPr>
        <p:blipFill>
          <a:blip r:embed="rId2">
            <a:lum bright="-60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854551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6"/>
          <p:cNvPicPr>
            <a:picLocks noChangeAspect="1" noChangeArrowheads="1"/>
          </p:cNvPicPr>
          <p:nvPr/>
        </p:nvPicPr>
        <p:blipFill>
          <a:blip r:embed="rId3">
            <a:lum bright="-66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9" y="3489326"/>
            <a:ext cx="8448675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190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65916" y="3090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35392"/>
              </p:ext>
            </p:extLst>
          </p:nvPr>
        </p:nvGraphicFramePr>
        <p:xfrm>
          <a:off x="965916" y="309093"/>
          <a:ext cx="486727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Точечный рисунок" r:id="rId3" imgW="4866667" imgH="2133898" progId="Paint.Picture">
                  <p:embed/>
                </p:oleObj>
              </mc:Choice>
              <mc:Fallback>
                <p:oleObj name="Точечный рисунок" r:id="rId3" imgW="4866667" imgH="213389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916" y="309093"/>
                        <a:ext cx="4867275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220496" y="43788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156152"/>
              </p:ext>
            </p:extLst>
          </p:nvPr>
        </p:nvGraphicFramePr>
        <p:xfrm>
          <a:off x="6220496" y="437882"/>
          <a:ext cx="5343525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Точечный рисунок" r:id="rId5" imgW="5342857" imgH="2152951" progId="Paint.Picture">
                  <p:embed/>
                </p:oleObj>
              </mc:Choice>
              <mc:Fallback>
                <p:oleObj name="Точечный рисунок" r:id="rId5" imgW="5342857" imgH="2152951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0496" y="437882"/>
                        <a:ext cx="5343525" cy="215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82581" y="3657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559274"/>
              </p:ext>
            </p:extLst>
          </p:nvPr>
        </p:nvGraphicFramePr>
        <p:xfrm>
          <a:off x="682581" y="3657600"/>
          <a:ext cx="5343525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Точечный рисунок" r:id="rId7" imgW="5342857" imgH="2228571" progId="Paint.Picture">
                  <p:embed/>
                </p:oleObj>
              </mc:Choice>
              <mc:Fallback>
                <p:oleObj name="Точечный рисунок" r:id="rId7" imgW="5342857" imgH="2228571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581" y="3657600"/>
                        <a:ext cx="5343525" cy="222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03797" y="2794715"/>
            <a:ext cx="415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25                                                           26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061916" y="2794715"/>
            <a:ext cx="4134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27                                                                 28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403797" y="6053070"/>
            <a:ext cx="430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29                                                                30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7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</Words>
  <Application>Microsoft Office PowerPoint</Application>
  <PresentationFormat>Широкоэкранный</PresentationFormat>
  <Paragraphs>5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Изображение Paintbrush</vt:lpstr>
      <vt:lpstr>Составить 1 и 2 законы Кирхгофа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Составить 1 и 2 законы Кирхгофа</dc:title>
  <dc:creator>Надежда</dc:creator>
  <cp:lastModifiedBy>Надежда</cp:lastModifiedBy>
  <cp:revision>2</cp:revision>
  <dcterms:created xsi:type="dcterms:W3CDTF">2022-02-05T16:36:47Z</dcterms:created>
  <dcterms:modified xsi:type="dcterms:W3CDTF">2022-02-05T16:44:17Z</dcterms:modified>
</cp:coreProperties>
</file>